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E01128-1745-4E9C-A45D-CDB16723EB36}" v="1" dt="2023-05-17T01:09:42.3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D78D7-FFF6-5221-4264-5B16109B8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46EA9B-9C7A-7EA8-FEFE-71E15E2B0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908BC-3232-9E7C-C8FC-6149D27EF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6893-6CAC-43E4-9C57-75F448BB55D4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32305-6113-837A-1C02-A824A6419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0475E-8B45-C2B5-E2D8-83FA6DA9E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48F0-17CB-4D0B-827E-514A41AC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8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89281-C548-4676-B5B1-8FFAFD540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C27A8-BD76-57AF-93F5-3E2184D2F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07B03-FC3A-FCBA-143A-05265C763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6893-6CAC-43E4-9C57-75F448BB55D4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01482-AF57-5304-6A2C-41FB62AD7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238DD-6539-B8CB-4E76-00AC8F392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48F0-17CB-4D0B-827E-514A41AC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6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81B101-48B2-230D-7D9B-272B600CAA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70BCF7-0D29-3FFC-DD34-F753742B7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DFFD1-F6E4-0E7A-F73B-01066A6BF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6893-6CAC-43E4-9C57-75F448BB55D4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9EDDE-BCA4-06E6-0AFA-02E85120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ABA98-4B07-C1F2-F28F-0E6D3EA0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48F0-17CB-4D0B-827E-514A41AC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13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75FF5-834C-F95A-3631-43D4B8144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C471A-6B76-2770-111F-02C582BB4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D7ED4-4A73-C05A-7A90-473C52EE5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6893-6CAC-43E4-9C57-75F448BB55D4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E2C5A-AB17-DD68-C13A-8428640A7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755CC-5E81-4D8A-E31C-0CCC49221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48F0-17CB-4D0B-827E-514A41AC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1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82126-087B-9AB3-C1C5-18DE4DB9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437D4-40C9-AD08-3D21-876DD92B9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9B28C-EA00-B589-9A75-7C717225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6893-6CAC-43E4-9C57-75F448BB55D4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D1269-C78C-8F5E-49D4-21E08512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2604C-F1CA-0B94-00A5-82B7ED2ED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48F0-17CB-4D0B-827E-514A41AC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33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8E69F-BFFF-2DD6-C3A1-720F2C688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1829D-1D8B-0B10-F3A5-4F1E61753E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A54B92-BD86-55E8-2537-4A2B4CD12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A5CF8-3A34-199A-F841-D93C09DC2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6893-6CAC-43E4-9C57-75F448BB55D4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A1DCE-EBFE-6211-3878-2BBACB219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328C1-E93A-601A-CF9C-E88345EA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48F0-17CB-4D0B-827E-514A41AC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5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154AD-AE97-3953-5F2E-DB4DEA74F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3BC65-1089-AD1F-3C8B-4C65239CC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C2A83-B54C-2200-C138-1E5164156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1EDE90-26DC-361B-0383-06478BFC9A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A0707-F60B-5D24-9AA9-12F5BBD65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254724-11DB-AC6E-CA15-E8C799FFA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6893-6CAC-43E4-9C57-75F448BB55D4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31DA21-1697-23B5-963D-4E80734B4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1CA2E5-A5A5-2C18-9134-29D96E02C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48F0-17CB-4D0B-827E-514A41AC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03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8241E-9C45-A534-D910-9A18E11F5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8E230-B2CC-7E7F-E3CF-CB638068B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6893-6CAC-43E4-9C57-75F448BB55D4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DDEA3A-1956-A238-B6E6-1475A53D1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6C03B-64D3-68AD-9148-C013AC299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48F0-17CB-4D0B-827E-514A41AC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3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A8F86C-4AF0-E1BD-E8E8-A58B46AC9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6893-6CAC-43E4-9C57-75F448BB55D4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3B6628-4E00-D723-7F2C-659C9481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B9ADF-698E-70DA-BD0B-F0ED1CF62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48F0-17CB-4D0B-827E-514A41AC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1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67B93-D0BF-9D55-1861-36432704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8D68C-5C68-C35F-7EA1-D3EC090BB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A9BB3A-5F12-212F-E91A-469F1613A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DCF6C-D9C2-9267-262E-C71BB7176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6893-6CAC-43E4-9C57-75F448BB55D4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88CB4-AF9B-9EFB-7D65-EB2C7187A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983CF-BB37-B933-8DE8-2068905FB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48F0-17CB-4D0B-827E-514A41AC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83F79-1A7F-FFBC-783A-8928BE6C4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E621F1-5E79-D117-364C-573B28B048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73757-E427-F7CA-506D-68BA52498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6DB45-ADA3-21B5-F87A-04E3026E9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6893-6CAC-43E4-9C57-75F448BB55D4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C19C06-F0E1-8D7F-0BB6-9AF391A65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491B4-79F7-0637-3E0D-991D44E25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48F0-17CB-4D0B-827E-514A41AC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6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A60723-5D7F-BB66-B789-E5353988A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0B223-618F-66A1-29C6-95B16C7C9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E31DC-77FC-25EE-22EC-BB3A58A0BA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46893-6CAC-43E4-9C57-75F448BB55D4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D7995-5A40-EC79-D389-0AE5E8D06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5671F-246E-99F3-017A-47220115D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E48F0-17CB-4D0B-827E-514A41AC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0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tmp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drawing&#10;&#10;Description automatically generated">
            <a:extLst>
              <a:ext uri="{FF2B5EF4-FFF2-40B4-BE49-F238E27FC236}">
                <a16:creationId xmlns:a16="http://schemas.microsoft.com/office/drawing/2014/main" id="{BD017BAA-70D4-1005-F25F-21A899DA6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5002" y="-1132479"/>
            <a:ext cx="6886750" cy="9115864"/>
          </a:xfrm>
          <a:prstGeom prst="rect">
            <a:avLst/>
          </a:prstGeom>
        </p:spPr>
      </p:pic>
      <p:pic>
        <p:nvPicPr>
          <p:cNvPr id="5" name="Picture 4" descr="A computer screen shot of a number&#10;&#10;Description automatically generated with low confidence">
            <a:extLst>
              <a:ext uri="{FF2B5EF4-FFF2-40B4-BE49-F238E27FC236}">
                <a16:creationId xmlns:a16="http://schemas.microsoft.com/office/drawing/2014/main" id="{647CA078-42A8-93D6-ECD7-5CC812807B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7" t="18257" r="56491" b="39898"/>
          <a:stretch/>
        </p:blipFill>
        <p:spPr>
          <a:xfrm>
            <a:off x="211013" y="1357532"/>
            <a:ext cx="2809936" cy="2736166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4AF99D1E-3328-3282-6C48-3720C9320F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287500" t="-287500" r="-287500" b="-287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8942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48"/>
    </mc:Choice>
    <mc:Fallback xmlns="">
      <p:transition spd="slow" advTm="78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0C02870E0042419F6101B496DF9AAE" ma:contentTypeVersion="14" ma:contentTypeDescription="Create a new document." ma:contentTypeScope="" ma:versionID="9a575025d71ac6005fa0c9fe53c0c7dd">
  <xsd:schema xmlns:xsd="http://www.w3.org/2001/XMLSchema" xmlns:xs="http://www.w3.org/2001/XMLSchema" xmlns:p="http://schemas.microsoft.com/office/2006/metadata/properties" xmlns:ns3="79bce005-c766-434a-8acb-4abec237d441" xmlns:ns4="5e44b880-4c1a-4764-9e05-6d6ce3700ce3" targetNamespace="http://schemas.microsoft.com/office/2006/metadata/properties" ma:root="true" ma:fieldsID="b762a00f9dc07f0abc4ef4e37e0d1ffe" ns3:_="" ns4:_="">
    <xsd:import namespace="79bce005-c766-434a-8acb-4abec237d441"/>
    <xsd:import namespace="5e44b880-4c1a-4764-9e05-6d6ce3700ce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ce005-c766-434a-8acb-4abec237d4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44b880-4c1a-4764-9e05-6d6ce3700ce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9bce005-c766-434a-8acb-4abec237d44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38AEEF-6F78-4CCC-9351-9BBF24488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bce005-c766-434a-8acb-4abec237d441"/>
    <ds:schemaRef ds:uri="5e44b880-4c1a-4764-9e05-6d6ce3700c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F2D4AF-FCB0-4112-8FA2-031CD3FA8A38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79bce005-c766-434a-8acb-4abec237d441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5e44b880-4c1a-4764-9e05-6d6ce3700ce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EE7C529-9F1B-4C74-8405-5B360800E4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1840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Morey, Derek</dc:creator>
  <cp:lastModifiedBy>Morey, Derek</cp:lastModifiedBy>
  <cp:revision>2</cp:revision>
  <dcterms:created xsi:type="dcterms:W3CDTF">2023-05-15T18:29:20Z</dcterms:created>
  <dcterms:modified xsi:type="dcterms:W3CDTF">2023-05-17T01:40:35Z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0x010100370C02870E0042419F6101B496DF9AAE</vt:lpwstr>
  </property>
</Properties>
</file>